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7439600" cy="2124075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28" d="100"/>
          <a:sy n="28" d="100"/>
        </p:scale>
        <p:origin x="569" y="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9950" y="3476208"/>
            <a:ext cx="28079700" cy="7394928"/>
          </a:xfrm>
        </p:spPr>
        <p:txBody>
          <a:bodyPr anchor="b"/>
          <a:lstStyle>
            <a:lvl1pPr algn="ctr">
              <a:defRPr sz="1842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9950" y="11156312"/>
            <a:ext cx="28079700" cy="5128263"/>
          </a:xfrm>
        </p:spPr>
        <p:txBody>
          <a:bodyPr/>
          <a:lstStyle>
            <a:lvl1pPr marL="0" indent="0" algn="ctr">
              <a:buNone/>
              <a:defRPr sz="7370"/>
            </a:lvl1pPr>
            <a:lvl2pPr marL="1403970" indent="0" algn="ctr">
              <a:buNone/>
              <a:defRPr sz="6142"/>
            </a:lvl2pPr>
            <a:lvl3pPr marL="2807940" indent="0" algn="ctr">
              <a:buNone/>
              <a:defRPr sz="5527"/>
            </a:lvl3pPr>
            <a:lvl4pPr marL="4211909" indent="0" algn="ctr">
              <a:buNone/>
              <a:defRPr sz="4913"/>
            </a:lvl4pPr>
            <a:lvl5pPr marL="5615879" indent="0" algn="ctr">
              <a:buNone/>
              <a:defRPr sz="4913"/>
            </a:lvl5pPr>
            <a:lvl6pPr marL="7019849" indent="0" algn="ctr">
              <a:buNone/>
              <a:defRPr sz="4913"/>
            </a:lvl6pPr>
            <a:lvl7pPr marL="8423819" indent="0" algn="ctr">
              <a:buNone/>
              <a:defRPr sz="4913"/>
            </a:lvl7pPr>
            <a:lvl8pPr marL="9827788" indent="0" algn="ctr">
              <a:buNone/>
              <a:defRPr sz="4913"/>
            </a:lvl8pPr>
            <a:lvl9pPr marL="11231758" indent="0" algn="ctr">
              <a:buNone/>
              <a:defRPr sz="491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540A-75DF-42EE-8C6A-8B306A588440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BA5A-DC33-4E4A-9087-7F533E04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576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540A-75DF-42EE-8C6A-8B306A588440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BA5A-DC33-4E4A-9087-7F533E04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9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792714" y="1130873"/>
            <a:ext cx="8072914" cy="1800055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3973" y="1130873"/>
            <a:ext cx="23750746" cy="1800055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540A-75DF-42EE-8C6A-8B306A588440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BA5A-DC33-4E4A-9087-7F533E04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210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540A-75DF-42EE-8C6A-8B306A588440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BA5A-DC33-4E4A-9087-7F533E04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9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473" y="5295440"/>
            <a:ext cx="32291655" cy="8835560"/>
          </a:xfrm>
        </p:spPr>
        <p:txBody>
          <a:bodyPr anchor="b"/>
          <a:lstStyle>
            <a:lvl1pPr>
              <a:defRPr sz="1842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4473" y="14214588"/>
            <a:ext cx="32291655" cy="4646413"/>
          </a:xfrm>
        </p:spPr>
        <p:txBody>
          <a:bodyPr/>
          <a:lstStyle>
            <a:lvl1pPr marL="0" indent="0">
              <a:buNone/>
              <a:defRPr sz="7370">
                <a:solidFill>
                  <a:schemeClr val="tx1">
                    <a:tint val="75000"/>
                  </a:schemeClr>
                </a:solidFill>
              </a:defRPr>
            </a:lvl1pPr>
            <a:lvl2pPr marL="1403970" indent="0">
              <a:buNone/>
              <a:defRPr sz="6142">
                <a:solidFill>
                  <a:schemeClr val="tx1">
                    <a:tint val="75000"/>
                  </a:schemeClr>
                </a:solidFill>
              </a:defRPr>
            </a:lvl2pPr>
            <a:lvl3pPr marL="2807940" indent="0">
              <a:buNone/>
              <a:defRPr sz="5527">
                <a:solidFill>
                  <a:schemeClr val="tx1">
                    <a:tint val="75000"/>
                  </a:schemeClr>
                </a:solidFill>
              </a:defRPr>
            </a:lvl3pPr>
            <a:lvl4pPr marL="4211909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4pPr>
            <a:lvl5pPr marL="5615879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5pPr>
            <a:lvl6pPr marL="7019849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6pPr>
            <a:lvl7pPr marL="8423819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7pPr>
            <a:lvl8pPr marL="9827788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8pPr>
            <a:lvl9pPr marL="11231758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540A-75DF-42EE-8C6A-8B306A588440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BA5A-DC33-4E4A-9087-7F533E04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625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3973" y="5654366"/>
            <a:ext cx="15911830" cy="134770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953798" y="5654366"/>
            <a:ext cx="15911830" cy="134770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540A-75DF-42EE-8C6A-8B306A588440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BA5A-DC33-4E4A-9087-7F533E04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510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849" y="1130875"/>
            <a:ext cx="32291655" cy="410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851" y="5206935"/>
            <a:ext cx="15838704" cy="2551839"/>
          </a:xfrm>
        </p:spPr>
        <p:txBody>
          <a:bodyPr anchor="b"/>
          <a:lstStyle>
            <a:lvl1pPr marL="0" indent="0">
              <a:buNone/>
              <a:defRPr sz="7370" b="1"/>
            </a:lvl1pPr>
            <a:lvl2pPr marL="1403970" indent="0">
              <a:buNone/>
              <a:defRPr sz="6142" b="1"/>
            </a:lvl2pPr>
            <a:lvl3pPr marL="2807940" indent="0">
              <a:buNone/>
              <a:defRPr sz="5527" b="1"/>
            </a:lvl3pPr>
            <a:lvl4pPr marL="4211909" indent="0">
              <a:buNone/>
              <a:defRPr sz="4913" b="1"/>
            </a:lvl4pPr>
            <a:lvl5pPr marL="5615879" indent="0">
              <a:buNone/>
              <a:defRPr sz="4913" b="1"/>
            </a:lvl5pPr>
            <a:lvl6pPr marL="7019849" indent="0">
              <a:buNone/>
              <a:defRPr sz="4913" b="1"/>
            </a:lvl6pPr>
            <a:lvl7pPr marL="8423819" indent="0">
              <a:buNone/>
              <a:defRPr sz="4913" b="1"/>
            </a:lvl7pPr>
            <a:lvl8pPr marL="9827788" indent="0">
              <a:buNone/>
              <a:defRPr sz="4913" b="1"/>
            </a:lvl8pPr>
            <a:lvl9pPr marL="11231758" indent="0">
              <a:buNone/>
              <a:defRPr sz="49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78851" y="7758774"/>
            <a:ext cx="15838704" cy="11411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953798" y="5206935"/>
            <a:ext cx="15916706" cy="2551839"/>
          </a:xfrm>
        </p:spPr>
        <p:txBody>
          <a:bodyPr anchor="b"/>
          <a:lstStyle>
            <a:lvl1pPr marL="0" indent="0">
              <a:buNone/>
              <a:defRPr sz="7370" b="1"/>
            </a:lvl1pPr>
            <a:lvl2pPr marL="1403970" indent="0">
              <a:buNone/>
              <a:defRPr sz="6142" b="1"/>
            </a:lvl2pPr>
            <a:lvl3pPr marL="2807940" indent="0">
              <a:buNone/>
              <a:defRPr sz="5527" b="1"/>
            </a:lvl3pPr>
            <a:lvl4pPr marL="4211909" indent="0">
              <a:buNone/>
              <a:defRPr sz="4913" b="1"/>
            </a:lvl4pPr>
            <a:lvl5pPr marL="5615879" indent="0">
              <a:buNone/>
              <a:defRPr sz="4913" b="1"/>
            </a:lvl5pPr>
            <a:lvl6pPr marL="7019849" indent="0">
              <a:buNone/>
              <a:defRPr sz="4913" b="1"/>
            </a:lvl6pPr>
            <a:lvl7pPr marL="8423819" indent="0">
              <a:buNone/>
              <a:defRPr sz="4913" b="1"/>
            </a:lvl7pPr>
            <a:lvl8pPr marL="9827788" indent="0">
              <a:buNone/>
              <a:defRPr sz="4913" b="1"/>
            </a:lvl8pPr>
            <a:lvl9pPr marL="11231758" indent="0">
              <a:buNone/>
              <a:defRPr sz="49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953798" y="7758774"/>
            <a:ext cx="15916706" cy="11411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540A-75DF-42EE-8C6A-8B306A588440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BA5A-DC33-4E4A-9087-7F533E04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259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540A-75DF-42EE-8C6A-8B306A588440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BA5A-DC33-4E4A-9087-7F533E04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25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540A-75DF-42EE-8C6A-8B306A588440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BA5A-DC33-4E4A-9087-7F533E04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77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851" y="1416050"/>
            <a:ext cx="12075244" cy="4956175"/>
          </a:xfrm>
        </p:spPr>
        <p:txBody>
          <a:bodyPr anchor="b"/>
          <a:lstStyle>
            <a:lvl1pPr>
              <a:defRPr sz="98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16706" y="3058276"/>
            <a:ext cx="18953798" cy="15094700"/>
          </a:xfrm>
        </p:spPr>
        <p:txBody>
          <a:bodyPr/>
          <a:lstStyle>
            <a:lvl1pPr>
              <a:defRPr sz="9827"/>
            </a:lvl1pPr>
            <a:lvl2pPr>
              <a:defRPr sz="8598"/>
            </a:lvl2pPr>
            <a:lvl3pPr>
              <a:defRPr sz="7370"/>
            </a:lvl3pPr>
            <a:lvl4pPr>
              <a:defRPr sz="6142"/>
            </a:lvl4pPr>
            <a:lvl5pPr>
              <a:defRPr sz="6142"/>
            </a:lvl5pPr>
            <a:lvl6pPr>
              <a:defRPr sz="6142"/>
            </a:lvl6pPr>
            <a:lvl7pPr>
              <a:defRPr sz="6142"/>
            </a:lvl7pPr>
            <a:lvl8pPr>
              <a:defRPr sz="6142"/>
            </a:lvl8pPr>
            <a:lvl9pPr>
              <a:defRPr sz="614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8851" y="6372225"/>
            <a:ext cx="12075244" cy="11805335"/>
          </a:xfrm>
        </p:spPr>
        <p:txBody>
          <a:bodyPr/>
          <a:lstStyle>
            <a:lvl1pPr marL="0" indent="0">
              <a:buNone/>
              <a:defRPr sz="4913"/>
            </a:lvl1pPr>
            <a:lvl2pPr marL="1403970" indent="0">
              <a:buNone/>
              <a:defRPr sz="4299"/>
            </a:lvl2pPr>
            <a:lvl3pPr marL="2807940" indent="0">
              <a:buNone/>
              <a:defRPr sz="3685"/>
            </a:lvl3pPr>
            <a:lvl4pPr marL="4211909" indent="0">
              <a:buNone/>
              <a:defRPr sz="3071"/>
            </a:lvl4pPr>
            <a:lvl5pPr marL="5615879" indent="0">
              <a:buNone/>
              <a:defRPr sz="3071"/>
            </a:lvl5pPr>
            <a:lvl6pPr marL="7019849" indent="0">
              <a:buNone/>
              <a:defRPr sz="3071"/>
            </a:lvl6pPr>
            <a:lvl7pPr marL="8423819" indent="0">
              <a:buNone/>
              <a:defRPr sz="3071"/>
            </a:lvl7pPr>
            <a:lvl8pPr marL="9827788" indent="0">
              <a:buNone/>
              <a:defRPr sz="3071"/>
            </a:lvl8pPr>
            <a:lvl9pPr marL="11231758" indent="0">
              <a:buNone/>
              <a:defRPr sz="307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540A-75DF-42EE-8C6A-8B306A588440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BA5A-DC33-4E4A-9087-7F533E04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652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851" y="1416050"/>
            <a:ext cx="12075244" cy="4956175"/>
          </a:xfrm>
        </p:spPr>
        <p:txBody>
          <a:bodyPr anchor="b"/>
          <a:lstStyle>
            <a:lvl1pPr>
              <a:defRPr sz="98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916706" y="3058276"/>
            <a:ext cx="18953798" cy="15094700"/>
          </a:xfrm>
        </p:spPr>
        <p:txBody>
          <a:bodyPr anchor="t"/>
          <a:lstStyle>
            <a:lvl1pPr marL="0" indent="0">
              <a:buNone/>
              <a:defRPr sz="9827"/>
            </a:lvl1pPr>
            <a:lvl2pPr marL="1403970" indent="0">
              <a:buNone/>
              <a:defRPr sz="8598"/>
            </a:lvl2pPr>
            <a:lvl3pPr marL="2807940" indent="0">
              <a:buNone/>
              <a:defRPr sz="7370"/>
            </a:lvl3pPr>
            <a:lvl4pPr marL="4211909" indent="0">
              <a:buNone/>
              <a:defRPr sz="6142"/>
            </a:lvl4pPr>
            <a:lvl5pPr marL="5615879" indent="0">
              <a:buNone/>
              <a:defRPr sz="6142"/>
            </a:lvl5pPr>
            <a:lvl6pPr marL="7019849" indent="0">
              <a:buNone/>
              <a:defRPr sz="6142"/>
            </a:lvl6pPr>
            <a:lvl7pPr marL="8423819" indent="0">
              <a:buNone/>
              <a:defRPr sz="6142"/>
            </a:lvl7pPr>
            <a:lvl8pPr marL="9827788" indent="0">
              <a:buNone/>
              <a:defRPr sz="6142"/>
            </a:lvl8pPr>
            <a:lvl9pPr marL="11231758" indent="0">
              <a:buNone/>
              <a:defRPr sz="614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8851" y="6372225"/>
            <a:ext cx="12075244" cy="11805335"/>
          </a:xfrm>
        </p:spPr>
        <p:txBody>
          <a:bodyPr/>
          <a:lstStyle>
            <a:lvl1pPr marL="0" indent="0">
              <a:buNone/>
              <a:defRPr sz="4913"/>
            </a:lvl1pPr>
            <a:lvl2pPr marL="1403970" indent="0">
              <a:buNone/>
              <a:defRPr sz="4299"/>
            </a:lvl2pPr>
            <a:lvl3pPr marL="2807940" indent="0">
              <a:buNone/>
              <a:defRPr sz="3685"/>
            </a:lvl3pPr>
            <a:lvl4pPr marL="4211909" indent="0">
              <a:buNone/>
              <a:defRPr sz="3071"/>
            </a:lvl4pPr>
            <a:lvl5pPr marL="5615879" indent="0">
              <a:buNone/>
              <a:defRPr sz="3071"/>
            </a:lvl5pPr>
            <a:lvl6pPr marL="7019849" indent="0">
              <a:buNone/>
              <a:defRPr sz="3071"/>
            </a:lvl6pPr>
            <a:lvl7pPr marL="8423819" indent="0">
              <a:buNone/>
              <a:defRPr sz="3071"/>
            </a:lvl7pPr>
            <a:lvl8pPr marL="9827788" indent="0">
              <a:buNone/>
              <a:defRPr sz="3071"/>
            </a:lvl8pPr>
            <a:lvl9pPr marL="11231758" indent="0">
              <a:buNone/>
              <a:defRPr sz="307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540A-75DF-42EE-8C6A-8B306A588440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BA5A-DC33-4E4A-9087-7F533E04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53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73973" y="1130875"/>
            <a:ext cx="32291655" cy="410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3973" y="5654366"/>
            <a:ext cx="32291655" cy="134770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73973" y="19687030"/>
            <a:ext cx="8423910" cy="1130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4540A-75DF-42EE-8C6A-8B306A588440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01868" y="19687030"/>
            <a:ext cx="12635865" cy="1130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441718" y="19687030"/>
            <a:ext cx="8423910" cy="1130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2BA5A-DC33-4E4A-9087-7F533E04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46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07940" rtl="0" eaLnBrk="1" latinLnBrk="0" hangingPunct="1">
        <a:lnSpc>
          <a:spcPct val="90000"/>
        </a:lnSpc>
        <a:spcBef>
          <a:spcPct val="0"/>
        </a:spcBef>
        <a:buNone/>
        <a:defRPr sz="135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01985" indent="-701985" algn="l" defTabSz="2807940" rtl="0" eaLnBrk="1" latinLnBrk="0" hangingPunct="1">
        <a:lnSpc>
          <a:spcPct val="90000"/>
        </a:lnSpc>
        <a:spcBef>
          <a:spcPts val="3071"/>
        </a:spcBef>
        <a:buFont typeface="Arial" panose="020B0604020202020204" pitchFamily="34" charset="0"/>
        <a:buChar char="•"/>
        <a:defRPr sz="8598" kern="1200">
          <a:solidFill>
            <a:schemeClr val="tx1"/>
          </a:solidFill>
          <a:latin typeface="+mn-lt"/>
          <a:ea typeface="+mn-ea"/>
          <a:cs typeface="+mn-cs"/>
        </a:defRPr>
      </a:lvl1pPr>
      <a:lvl2pPr marL="2105955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7370" kern="1200">
          <a:solidFill>
            <a:schemeClr val="tx1"/>
          </a:solidFill>
          <a:latin typeface="+mn-lt"/>
          <a:ea typeface="+mn-ea"/>
          <a:cs typeface="+mn-cs"/>
        </a:defRPr>
      </a:lvl2pPr>
      <a:lvl3pPr marL="3509924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6142" kern="1200">
          <a:solidFill>
            <a:schemeClr val="tx1"/>
          </a:solidFill>
          <a:latin typeface="+mn-lt"/>
          <a:ea typeface="+mn-ea"/>
          <a:cs typeface="+mn-cs"/>
        </a:defRPr>
      </a:lvl3pPr>
      <a:lvl4pPr marL="4913894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4pPr>
      <a:lvl5pPr marL="6317864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5pPr>
      <a:lvl6pPr marL="7721834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6pPr>
      <a:lvl7pPr marL="9125803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7pPr>
      <a:lvl8pPr marL="10529773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8pPr>
      <a:lvl9pPr marL="11933743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1pPr>
      <a:lvl2pPr marL="1403970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2pPr>
      <a:lvl3pPr marL="2807940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3pPr>
      <a:lvl4pPr marL="4211909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4pPr>
      <a:lvl5pPr marL="5615879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5pPr>
      <a:lvl6pPr marL="7019849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6pPr>
      <a:lvl7pPr marL="8423819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7pPr>
      <a:lvl8pPr marL="9827788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8pPr>
      <a:lvl9pPr marL="11231758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www.clpt.ir/" TargetMode="External"/><Relationship Id="rId7" Type="http://schemas.openxmlformats.org/officeDocument/2006/relationships/image" Target="../media/image3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12FB7A7-C923-F835-7B61-D92559E1E241}"/>
              </a:ext>
            </a:extLst>
          </p:cNvPr>
          <p:cNvSpPr txBox="1"/>
          <p:nvPr/>
        </p:nvSpPr>
        <p:spPr>
          <a:xfrm>
            <a:off x="1116151" y="3410547"/>
            <a:ext cx="25077598" cy="938719"/>
          </a:xfrm>
          <a:prstGeom prst="rect">
            <a:avLst/>
          </a:prstGeom>
          <a:noFill/>
          <a:effectLst>
            <a:glow rad="127000">
              <a:srgbClr val="FFFF00"/>
            </a:glow>
          </a:effectLst>
        </p:spPr>
        <p:txBody>
          <a:bodyPr wrap="square" lIns="91432" rIns="91432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en-US"/>
            </a:defPPr>
            <a:lvl1pPr algn="r" defTabSz="3082545" rtl="1" fontAlgn="auto">
              <a:spcBef>
                <a:spcPts val="0"/>
              </a:spcBef>
              <a:spcAft>
                <a:spcPts val="0"/>
              </a:spcAft>
              <a:defRPr sz="6000" b="1" spc="50">
                <a:ln w="11430"/>
                <a:solidFill>
                  <a:srgbClr val="C005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B Titr" pitchFamily="2" charset="-78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l">
              <a:defRPr/>
            </a:pPr>
            <a:r>
              <a:rPr lang="en-US" sz="5500" dirty="0">
                <a:latin typeface="Times New Roman" pitchFamily="18" charset="0"/>
                <a:cs typeface="Times New Roman" pitchFamily="18" charset="0"/>
              </a:rPr>
              <a:t>Paper Title</a:t>
            </a: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B1D8BB8A-2778-49F3-3F0C-1DC5C51D6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152" y="5250695"/>
            <a:ext cx="9525000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2" rIns="91432">
            <a:spAutoFit/>
          </a:bodyPr>
          <a:lstStyle>
            <a:lvl1pPr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3000" b="1" dirty="0">
                <a:latin typeface="Times New Roman" pitchFamily="18" charset="0"/>
                <a:cs typeface="Times New Roman" pitchFamily="18" charset="0"/>
              </a:rPr>
              <a:t>Authors Name/s</a:t>
            </a:r>
          </a:p>
          <a:p>
            <a:pPr lvl="0" algn="ctr" eaLnBrk="1" hangingPunct="1"/>
            <a:r>
              <a:rPr lang="en-US" alt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1st Affiliation </a:t>
            </a:r>
            <a:r>
              <a:rPr lang="en-US" altLang="en-US" sz="3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(Author)</a:t>
            </a:r>
          </a:p>
          <a:p>
            <a:pPr lvl="0" algn="ctr" eaLnBrk="1" hangingPunct="1"/>
            <a:r>
              <a:rPr lang="en-US" altLang="en-US" sz="3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Authors Name/s</a:t>
            </a:r>
          </a:p>
          <a:p>
            <a:pPr lvl="0" algn="ctr" eaLnBrk="1" hangingPunct="1"/>
            <a:r>
              <a:rPr lang="en-US" altLang="en-US" sz="3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2nd Affiliation </a:t>
            </a:r>
            <a:r>
              <a:rPr lang="en-US" altLang="en-US" sz="3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(Author)</a:t>
            </a:r>
            <a:endParaRPr lang="en-US" altLang="en-US" sz="3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1" hangingPunct="1"/>
            <a:endParaRPr lang="en-US" altLang="en-US" sz="3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AB7EC44D-497E-2130-1BBD-313BCF4FB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68" y="19394664"/>
            <a:ext cx="867554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2" rIns="91432">
            <a:spAutoFit/>
          </a:bodyPr>
          <a:lstStyle>
            <a:lvl1pPr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3000" b="1" i="1" dirty="0">
                <a:latin typeface="Times New Roman" pitchFamily="18" charset="0"/>
                <a:cs typeface="Times New Roman" pitchFamily="18" charset="0"/>
              </a:rPr>
              <a:t>Key Words: </a:t>
            </a:r>
            <a:r>
              <a:rPr lang="en-US" altLang="en-US" sz="3000" i="1" dirty="0">
                <a:latin typeface="Times New Roman" pitchFamily="18" charset="0"/>
                <a:cs typeface="Times New Roman" pitchFamily="18" charset="0"/>
              </a:rPr>
              <a:t>key word1, key words2, …</a:t>
            </a:r>
            <a:endParaRPr lang="en-US" alt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15">
            <a:extLst>
              <a:ext uri="{FF2B5EF4-FFF2-40B4-BE49-F238E27FC236}">
                <a16:creationId xmlns:a16="http://schemas.microsoft.com/office/drawing/2014/main" id="{68532708-2C93-F057-5768-F5D5B58D868E}"/>
              </a:ext>
            </a:extLst>
          </p:cNvPr>
          <p:cNvSpPr/>
          <p:nvPr/>
        </p:nvSpPr>
        <p:spPr>
          <a:xfrm>
            <a:off x="31251691" y="3451548"/>
            <a:ext cx="5257845" cy="568431"/>
          </a:xfrm>
          <a:prstGeom prst="roundRect">
            <a:avLst>
              <a:gd name="adj" fmla="val 37500"/>
            </a:avLst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lvl="0" defTabSz="30797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500" b="1" dirty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Paper ID: </a:t>
            </a:r>
          </a:p>
        </p:txBody>
      </p:sp>
      <p:sp>
        <p:nvSpPr>
          <p:cNvPr id="8" name="TextBox 21">
            <a:extLst>
              <a:ext uri="{FF2B5EF4-FFF2-40B4-BE49-F238E27FC236}">
                <a16:creationId xmlns:a16="http://schemas.microsoft.com/office/drawing/2014/main" id="{637C5377-943F-8F68-E1E7-B0A5660A7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152" y="7651352"/>
            <a:ext cx="9525000" cy="12884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rIns="91432"/>
          <a:lstStyle>
            <a:lvl1pPr indent="4572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0" indent="0" eaLnBrk="1" hangingPunct="1">
              <a:defRPr/>
            </a:pPr>
            <a:r>
              <a:rPr lang="en-US" altLang="en-US" sz="3500" b="1" dirty="0">
                <a:solidFill>
                  <a:srgbClr val="0045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Abstract</a:t>
            </a:r>
          </a:p>
          <a:p>
            <a:pPr algn="just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altLang="en-US" sz="2500" b="1" dirty="0">
                <a:latin typeface="Times New Roman" pitchFamily="18" charset="0"/>
                <a:cs typeface="Times New Roman" pitchFamily="18" charset="0"/>
              </a:rPr>
              <a:t>Tips for preparing your poster :</a:t>
            </a:r>
          </a:p>
          <a:p>
            <a:pPr marL="914400" lvl="1" indent="-457200" algn="just" eaLnBrk="1" hangingPunct="1">
              <a:buFont typeface="Arial" panose="020B0604020202020204" pitchFamily="34" charset="0"/>
              <a:buChar char="•"/>
            </a:pP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Abstract should be included on the “Sub-Title 1”.</a:t>
            </a:r>
          </a:p>
          <a:p>
            <a:pPr marL="914400" lvl="1" indent="-457200" algn="just" eaLnBrk="1" hangingPunct="1">
              <a:buFont typeface="Arial" panose="020B0604020202020204" pitchFamily="34" charset="0"/>
              <a:buChar char="•"/>
            </a:pP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References should be included on the last “Sub- Title.”</a:t>
            </a:r>
          </a:p>
          <a:p>
            <a:pPr marL="914400" lvl="1" indent="-457200" algn="just" eaLnBrk="1" hangingPunct="1">
              <a:buFont typeface="Arial" panose="020B0604020202020204" pitchFamily="34" charset="0"/>
              <a:buChar char="•"/>
            </a:pP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Font and size :</a:t>
            </a:r>
          </a:p>
          <a:p>
            <a:pPr lvl="2" algn="just" eaLnBrk="1" hangingPunct="1">
              <a:buFontTx/>
              <a:buChar char="-"/>
            </a:pP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Paper Title : “Times News Romance”, 60</a:t>
            </a:r>
          </a:p>
          <a:p>
            <a:pPr lvl="2" algn="just" eaLnBrk="1" hangingPunct="1">
              <a:buFontTx/>
              <a:buChar char="-"/>
            </a:pP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Sub-Title : “Time News Romance”, 35</a:t>
            </a:r>
          </a:p>
          <a:p>
            <a:pPr lvl="2" algn="just" eaLnBrk="1" hangingPunct="1">
              <a:buFontTx/>
              <a:buChar char="-"/>
            </a:pP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Main Text : “Time News Romance”, 25</a:t>
            </a:r>
          </a:p>
          <a:p>
            <a:pPr marL="914400" lvl="1" indent="-457200" algn="just" eaLnBrk="1" hangingPunct="1">
              <a:buFont typeface="Arial" panose="020B0604020202020204" pitchFamily="34" charset="0"/>
              <a:buChar char="•"/>
            </a:pP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Poster Dimensions: The dimensions of the poster are between </a:t>
            </a:r>
          </a:p>
          <a:p>
            <a:pPr marL="457200" lvl="1" indent="0" algn="just" eaLnBrk="1" hangingPunct="1"/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      104 × 59 (104 cm wide and 59 cm long) and horizontally.</a:t>
            </a:r>
          </a:p>
          <a:p>
            <a:pPr marL="914400" lvl="1" indent="-457200" algn="just" eaLnBrk="1" hangingPunct="1">
              <a:buFont typeface="Arial" panose="020B0604020202020204" pitchFamily="34" charset="0"/>
              <a:buChar char="•"/>
            </a:pP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The text distance from the edge of the paper should be 4 centimeters.</a:t>
            </a:r>
          </a:p>
          <a:p>
            <a:pPr marL="914400" lvl="1" indent="-457200" algn="just" eaLnBrk="1" hangingPunct="1">
              <a:buFont typeface="Arial" panose="020B0604020202020204" pitchFamily="34" charset="0"/>
              <a:buChar char="•"/>
            </a:pP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All Figures and Tables must have a Caption</a:t>
            </a:r>
            <a:endParaRPr lang="fa-IR" altLang="en-US" sz="2500" dirty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 eaLnBrk="1" hangingPunct="1">
              <a:buFont typeface="Arial" panose="020B0604020202020204" pitchFamily="34" charset="0"/>
              <a:buChar char="•"/>
            </a:pP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Upload both pptx and pdf format.</a:t>
            </a:r>
          </a:p>
          <a:p>
            <a:pPr marL="914400" lvl="1" indent="-457200" algn="just" eaLnBrk="1" hangingPunct="1">
              <a:buFont typeface="Arial" panose="020B0604020202020204" pitchFamily="34" charset="0"/>
              <a:buChar char="•"/>
            </a:pP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Upload the file in your user account by </a:t>
            </a:r>
            <a:r>
              <a:rPr lang="en-US" altLang="en-US" sz="2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October 01, 2023</a:t>
            </a:r>
            <a:r>
              <a:rPr lang="fa-IR" altLang="en-US" sz="25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500" dirty="0">
              <a:latin typeface="Times New Roman" pitchFamily="18" charset="0"/>
              <a:cs typeface="Times New Roman" pitchFamily="18" charset="0"/>
            </a:endParaRPr>
          </a:p>
          <a:p>
            <a:pPr lvl="0" indent="0" eaLnBrk="1" hangingPunct="1">
              <a:defRPr/>
            </a:pPr>
            <a:endParaRPr lang="en-US" altLang="en-US" sz="25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alt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9">
            <a:extLst>
              <a:ext uri="{FF2B5EF4-FFF2-40B4-BE49-F238E27FC236}">
                <a16:creationId xmlns:a16="http://schemas.microsoft.com/office/drawing/2014/main" id="{599AC8C7-88D8-D371-A77F-5360AE07DF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1202" y="5737815"/>
            <a:ext cx="13209448" cy="14487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rIns="91432"/>
          <a:lstStyle>
            <a:lvl1pPr indent="4572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0" indent="0" eaLnBrk="1" hangingPunct="1">
              <a:defRPr/>
            </a:pPr>
            <a:r>
              <a:rPr lang="en-US" altLang="en-US" sz="3500" b="1" dirty="0">
                <a:solidFill>
                  <a:srgbClr val="0045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altLang="en-US" sz="2500" b="1" dirty="0">
                <a:latin typeface="Times New Roman" pitchFamily="18" charset="0"/>
                <a:cs typeface="Times New Roman" pitchFamily="18" charset="0"/>
              </a:rPr>
              <a:t>Text</a:t>
            </a:r>
          </a:p>
          <a:p>
            <a:pPr algn="just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lvl="0" indent="0" eaLnBrk="1" hangingPunct="1">
              <a:defRPr/>
            </a:pPr>
            <a:r>
              <a:rPr lang="en-US" altLang="en-US" sz="3500" b="1" dirty="0">
                <a:solidFill>
                  <a:srgbClr val="0045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Materials and Methods</a:t>
            </a:r>
          </a:p>
          <a:p>
            <a:pPr lvl="0" indent="0" algn="just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1" hangingPunct="1"/>
            <a:r>
              <a:rPr lang="en-US" altLang="en-US" sz="2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Text</a:t>
            </a:r>
          </a:p>
          <a:p>
            <a:pPr lvl="0" indent="0" algn="just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algn="just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algn="just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lvl="0" indent="0" algn="just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algn="just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eaLnBrk="1" hangingPunct="1">
              <a:defRPr/>
            </a:pPr>
            <a:endParaRPr lang="en-US" altLang="en-US" sz="4000" b="1" dirty="0">
              <a:solidFill>
                <a:srgbClr val="0045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indent="0" eaLnBrk="1" hangingPunct="1">
              <a:defRPr/>
            </a:pPr>
            <a:r>
              <a:rPr lang="en-US" altLang="en-US" sz="3500" b="1" dirty="0">
                <a:solidFill>
                  <a:srgbClr val="0045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Results</a:t>
            </a:r>
          </a:p>
          <a:p>
            <a:pPr lvl="0" indent="0" algn="just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1" hangingPunct="1"/>
            <a:r>
              <a:rPr lang="en-US" altLang="en-US" sz="2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Text</a:t>
            </a:r>
          </a:p>
          <a:p>
            <a:pPr lvl="0" indent="0" algn="just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algn="just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algn="just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9">
            <a:extLst>
              <a:ext uri="{FF2B5EF4-FFF2-40B4-BE49-F238E27FC236}">
                <a16:creationId xmlns:a16="http://schemas.microsoft.com/office/drawing/2014/main" id="{D6B6BF3C-D204-334C-A9D2-E00BE65791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66502" y="5800870"/>
            <a:ext cx="13209448" cy="15135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rIns="91432"/>
          <a:lstStyle>
            <a:lvl1pPr indent="4572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0" indent="0" eaLnBrk="1" hangingPunct="1">
              <a:defRPr/>
            </a:pPr>
            <a:r>
              <a:rPr lang="en-US" altLang="en-US" sz="3500" b="1" dirty="0">
                <a:solidFill>
                  <a:srgbClr val="0045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Results continued</a:t>
            </a:r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altLang="en-US" sz="2500" b="1" dirty="0">
                <a:latin typeface="Times New Roman" pitchFamily="18" charset="0"/>
                <a:cs typeface="Times New Roman" pitchFamily="18" charset="0"/>
              </a:rPr>
              <a:t>Text</a:t>
            </a:r>
          </a:p>
          <a:p>
            <a:pPr algn="just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lvl="0" indent="0" algn="just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algn="just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algn="just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algn="just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algn="just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algn="just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eaLnBrk="1" hangingPunct="1">
              <a:defRPr/>
            </a:pPr>
            <a:endParaRPr lang="en-US" altLang="en-US" sz="4000" b="1" dirty="0">
              <a:solidFill>
                <a:srgbClr val="0045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indent="0" eaLnBrk="1" hangingPunct="1">
              <a:defRPr/>
            </a:pPr>
            <a:r>
              <a:rPr lang="en-US" altLang="en-US" sz="3500" b="1" dirty="0">
                <a:solidFill>
                  <a:srgbClr val="0045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Discussion</a:t>
            </a:r>
          </a:p>
          <a:p>
            <a:pPr lvl="0" indent="0" algn="just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1" hangingPunct="1"/>
            <a:r>
              <a:rPr lang="en-US" altLang="en-US" sz="2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Text</a:t>
            </a:r>
          </a:p>
          <a:p>
            <a:pPr lvl="0" algn="just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eaLnBrk="1" hangingPunct="1">
              <a:defRPr/>
            </a:pPr>
            <a:endParaRPr lang="en-US" altLang="en-US" sz="2800" b="1" dirty="0">
              <a:solidFill>
                <a:srgbClr val="0045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indent="0" eaLnBrk="1" hangingPunct="1">
              <a:defRPr/>
            </a:pPr>
            <a:endParaRPr lang="en-US" altLang="en-US" sz="2800" b="1" dirty="0">
              <a:solidFill>
                <a:srgbClr val="0045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indent="0" eaLnBrk="1" hangingPunct="1">
              <a:defRPr/>
            </a:pPr>
            <a:endParaRPr lang="en-US" altLang="en-US" sz="2800" b="1" dirty="0">
              <a:solidFill>
                <a:srgbClr val="0045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indent="0" eaLnBrk="1" hangingPunct="1">
              <a:defRPr/>
            </a:pPr>
            <a:r>
              <a:rPr lang="en-US" altLang="en-US" sz="2800" b="1" dirty="0">
                <a:solidFill>
                  <a:srgbClr val="0045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Conclusion</a:t>
            </a:r>
          </a:p>
          <a:p>
            <a:pPr lvl="0" indent="0" algn="just" eaLnBrk="1" hangingPunct="1"/>
            <a:endParaRPr lang="en-US" altLang="en-US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1" hangingPunct="1"/>
            <a:r>
              <a:rPr lang="en-US" alt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Text</a:t>
            </a:r>
          </a:p>
          <a:p>
            <a:pPr lvl="0" indent="0" algn="just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algn="just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algn="just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91D5D5E-15D1-438B-F9CF-9ED62C9855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464" y="776048"/>
            <a:ext cx="4227286" cy="217000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DE4BFCB-89F9-0813-35EB-95383F769D6D}"/>
              </a:ext>
            </a:extLst>
          </p:cNvPr>
          <p:cNvSpPr txBox="1"/>
          <p:nvPr/>
        </p:nvSpPr>
        <p:spPr>
          <a:xfrm>
            <a:off x="16507234" y="118033"/>
            <a:ext cx="7057616" cy="3034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/>
              <a:t>5-7 October 2023</a:t>
            </a:r>
          </a:p>
          <a:p>
            <a:pPr algn="ctr">
              <a:lnSpc>
                <a:spcPct val="150000"/>
              </a:lnSpc>
            </a:pPr>
            <a:r>
              <a:rPr lang="en-US" sz="4400" b="1" dirty="0"/>
              <a:t>Amol, Mazandaran, Iran</a:t>
            </a:r>
          </a:p>
          <a:p>
            <a:pPr algn="ctr">
              <a:lnSpc>
                <a:spcPct val="150000"/>
              </a:lnSpc>
            </a:pPr>
            <a:r>
              <a:rPr lang="en-US" sz="4400" b="1" dirty="0">
                <a:hlinkClick r:id="rId3"/>
              </a:rPr>
              <a:t>www.CLPT.IR</a:t>
            </a:r>
            <a:r>
              <a:rPr lang="en-US" sz="4400" b="1" dirty="0"/>
              <a:t> </a:t>
            </a:r>
            <a:endParaRPr lang="en-US" sz="4800" b="1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6211F10-1F83-6511-57D2-93A2233A02CA}"/>
              </a:ext>
            </a:extLst>
          </p:cNvPr>
          <p:cNvGrpSpPr/>
          <p:nvPr/>
        </p:nvGrpSpPr>
        <p:grpSpPr>
          <a:xfrm>
            <a:off x="22953132" y="253383"/>
            <a:ext cx="3480524" cy="2751110"/>
            <a:chOff x="22789356" y="253383"/>
            <a:chExt cx="3480524" cy="2751110"/>
          </a:xfrm>
        </p:grpSpPr>
        <p:graphicFrame>
          <p:nvGraphicFramePr>
            <p:cNvPr id="16" name="Object 15">
              <a:extLst>
                <a:ext uri="{FF2B5EF4-FFF2-40B4-BE49-F238E27FC236}">
                  <a16:creationId xmlns:a16="http://schemas.microsoft.com/office/drawing/2014/main" id="{21807270-0539-DE0A-7A5E-E5102C9896E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30915952"/>
                </p:ext>
              </p:extLst>
            </p:nvPr>
          </p:nvGraphicFramePr>
          <p:xfrm>
            <a:off x="23564850" y="253383"/>
            <a:ext cx="1929537" cy="19419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4" imgW="4445280" imgH="4473360" progId="">
                    <p:embed/>
                  </p:oleObj>
                </mc:Choice>
                <mc:Fallback>
                  <p:oleObj r:id="rId4" imgW="4445280" imgH="4473360" progId="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3564850" y="253383"/>
                          <a:ext cx="1929537" cy="194194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CEFABAB-05BF-ED02-2501-2558AE8514CC}"/>
                </a:ext>
              </a:extLst>
            </p:cNvPr>
            <p:cNvSpPr txBox="1"/>
            <p:nvPr/>
          </p:nvSpPr>
          <p:spPr>
            <a:xfrm>
              <a:off x="22789356" y="2296607"/>
              <a:ext cx="348052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2000" dirty="0">
                  <a:cs typeface="B Titr" panose="00000700000000000000" pitchFamily="2" charset="-78"/>
                </a:rPr>
                <a:t>دانشگاه علوم پزشکی و خدمات بهداشتی درمانی مازندران</a:t>
              </a:r>
              <a:endParaRPr lang="en-US" sz="2000" dirty="0">
                <a:cs typeface="B Titr" panose="00000700000000000000" pitchFamily="2" charset="-78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FD3142D9-0696-31FC-34DA-F7D530142F8E}"/>
              </a:ext>
            </a:extLst>
          </p:cNvPr>
          <p:cNvGrpSpPr/>
          <p:nvPr/>
        </p:nvGrpSpPr>
        <p:grpSpPr>
          <a:xfrm>
            <a:off x="26799846" y="249998"/>
            <a:ext cx="3480524" cy="2772384"/>
            <a:chOff x="25708017" y="249998"/>
            <a:chExt cx="3480524" cy="2772384"/>
          </a:xfrm>
        </p:grpSpPr>
        <p:graphicFrame>
          <p:nvGraphicFramePr>
            <p:cNvPr id="18" name="Object 17">
              <a:extLst>
                <a:ext uri="{FF2B5EF4-FFF2-40B4-BE49-F238E27FC236}">
                  <a16:creationId xmlns:a16="http://schemas.microsoft.com/office/drawing/2014/main" id="{9C257BC9-AF45-09E7-722D-737DBCD275E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94666100"/>
                </p:ext>
              </p:extLst>
            </p:nvPr>
          </p:nvGraphicFramePr>
          <p:xfrm>
            <a:off x="26483510" y="249998"/>
            <a:ext cx="1929537" cy="18732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6" imgW="6095160" imgH="5917320" progId="">
                    <p:embed/>
                  </p:oleObj>
                </mc:Choice>
                <mc:Fallback>
                  <p:oleObj r:id="rId6" imgW="6095160" imgH="5917320" progId="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26483510" y="249998"/>
                          <a:ext cx="1929537" cy="187324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D337B27-527C-29F5-A8C4-46705DC381B5}"/>
                </a:ext>
              </a:extLst>
            </p:cNvPr>
            <p:cNvSpPr txBox="1"/>
            <p:nvPr/>
          </p:nvSpPr>
          <p:spPr>
            <a:xfrm>
              <a:off x="25708017" y="2314496"/>
              <a:ext cx="348052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2000" dirty="0">
                  <a:cs typeface="B Titr" panose="00000700000000000000" pitchFamily="2" charset="-78"/>
                </a:rPr>
                <a:t>وزارت علوم تحقیفات و فناوری</a:t>
              </a:r>
            </a:p>
            <a:p>
              <a:pPr algn="ctr"/>
              <a:r>
                <a:rPr lang="fa-IR" sz="2000" dirty="0">
                  <a:cs typeface="B Titr" panose="00000700000000000000" pitchFamily="2" charset="-78"/>
                </a:rPr>
                <a:t>دانشگاه شمال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694001DD-072E-8E6A-FC54-289EC614A4D1}"/>
              </a:ext>
            </a:extLst>
          </p:cNvPr>
          <p:cNvGrpSpPr/>
          <p:nvPr/>
        </p:nvGrpSpPr>
        <p:grpSpPr>
          <a:xfrm>
            <a:off x="30166641" y="-64187"/>
            <a:ext cx="3480524" cy="3004427"/>
            <a:chOff x="28174065" y="-64187"/>
            <a:chExt cx="3480524" cy="3004427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DD3C5D43-F22E-9038-3142-9CCC177A5AC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42889" y="-64187"/>
              <a:ext cx="2942876" cy="2942876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7A14621-C408-A2EF-0D08-D5387B465A37}"/>
                </a:ext>
              </a:extLst>
            </p:cNvPr>
            <p:cNvSpPr txBox="1"/>
            <p:nvPr/>
          </p:nvSpPr>
          <p:spPr>
            <a:xfrm>
              <a:off x="28174065" y="2540130"/>
              <a:ext cx="34805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2000" dirty="0">
                  <a:cs typeface="B Titr" panose="00000700000000000000" pitchFamily="2" charset="-78"/>
                </a:rPr>
                <a:t>پژوهشکده شمال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6FB01F80-DD5A-C5AE-7793-FAB77B7AE85E}"/>
              </a:ext>
            </a:extLst>
          </p:cNvPr>
          <p:cNvGrpSpPr/>
          <p:nvPr/>
        </p:nvGrpSpPr>
        <p:grpSpPr>
          <a:xfrm>
            <a:off x="33486822" y="222701"/>
            <a:ext cx="3022714" cy="2816711"/>
            <a:chOff x="31043866" y="222701"/>
            <a:chExt cx="3022714" cy="2816711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6FD31AEE-1DEF-D675-C18E-9843B18BE13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573768" y="222701"/>
              <a:ext cx="1962909" cy="2072263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421FDD2-0C83-D9DB-0456-7A3BD159846B}"/>
                </a:ext>
              </a:extLst>
            </p:cNvPr>
            <p:cNvSpPr txBox="1"/>
            <p:nvPr/>
          </p:nvSpPr>
          <p:spPr>
            <a:xfrm>
              <a:off x="31043866" y="2331526"/>
              <a:ext cx="3022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2000" dirty="0">
                  <a:cs typeface="B Titr" panose="00000700000000000000" pitchFamily="2" charset="-78"/>
                </a:rPr>
                <a:t>انجمن علمی هماتولوژی آنکولوژی ایران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C549945A-4FAD-9969-D56A-ECC8A9AF4C72}"/>
              </a:ext>
            </a:extLst>
          </p:cNvPr>
          <p:cNvSpPr txBox="1"/>
          <p:nvPr/>
        </p:nvSpPr>
        <p:spPr>
          <a:xfrm>
            <a:off x="4640239" y="1783520"/>
            <a:ext cx="125286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3600" b="1" baseline="30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</a:t>
            </a:r>
            <a:r>
              <a:rPr lang="en-US" sz="36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International congress on</a:t>
            </a:r>
          </a:p>
          <a:p>
            <a:pPr algn="ctr"/>
            <a:r>
              <a:rPr lang="en-US" sz="36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approaches of life style, prevention and treatment of cancer</a:t>
            </a:r>
            <a:r>
              <a:rPr lang="en-US" sz="3600" b="1" dirty="0">
                <a:solidFill>
                  <a:srgbClr val="C00000"/>
                </a:solidFill>
                <a:effectLst/>
                <a:latin typeface="B Nazanin" panose="00000400000000000000" pitchFamily="2" charset="-78"/>
                <a:ea typeface="Calibri" panose="020F0502020204030204" pitchFamily="34" charset="0"/>
              </a:rPr>
              <a:t> </a:t>
            </a:r>
            <a:endParaRPr lang="en-US" sz="36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1283B7D-47F8-8AC6-FA6D-7BB2E3C93E43}"/>
              </a:ext>
            </a:extLst>
          </p:cNvPr>
          <p:cNvSpPr txBox="1"/>
          <p:nvPr/>
        </p:nvSpPr>
        <p:spPr>
          <a:xfrm>
            <a:off x="4640239" y="263982"/>
            <a:ext cx="12633808" cy="14516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spcAft>
                <a:spcPts val="1000"/>
              </a:spcAft>
            </a:pPr>
            <a:r>
              <a:rPr lang="fa-IR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اولین کنگره بین المللی</a:t>
            </a:r>
          </a:p>
          <a:p>
            <a:pPr algn="ctr" rtl="1">
              <a:spcAft>
                <a:spcPts val="1000"/>
              </a:spcAft>
            </a:pPr>
            <a:r>
              <a:rPr lang="fa-IR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رویکردهای نوین سبک زندگی، پیشگیری و درمان سرطان 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F2522EF-6E89-4780-1398-2E7FF29CD732}"/>
              </a:ext>
            </a:extLst>
          </p:cNvPr>
          <p:cNvCxnSpPr/>
          <p:nvPr/>
        </p:nvCxnSpPr>
        <p:spPr>
          <a:xfrm>
            <a:off x="5773003" y="1715661"/>
            <a:ext cx="0" cy="31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677FF77-3F5A-5DC4-0E73-1ADE5F4C94C9}"/>
              </a:ext>
            </a:extLst>
          </p:cNvPr>
          <p:cNvCxnSpPr>
            <a:cxnSpLocks/>
          </p:cNvCxnSpPr>
          <p:nvPr/>
        </p:nvCxnSpPr>
        <p:spPr>
          <a:xfrm>
            <a:off x="5246205" y="1814772"/>
            <a:ext cx="11478540" cy="12909"/>
          </a:xfrm>
          <a:prstGeom prst="line">
            <a:avLst/>
          </a:prstGeom>
          <a:ln w="57150">
            <a:prstDash val="soli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81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239</Words>
  <Application>Microsoft Office PowerPoint</Application>
  <PresentationFormat>Custom</PresentationFormat>
  <Paragraphs>97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 Nazanin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 Asghar Ahmadi</dc:creator>
  <cp:lastModifiedBy>Ali Asghar Ahmadi</cp:lastModifiedBy>
  <cp:revision>7</cp:revision>
  <dcterms:created xsi:type="dcterms:W3CDTF">2023-09-13T10:07:34Z</dcterms:created>
  <dcterms:modified xsi:type="dcterms:W3CDTF">2023-09-13T13:48:47Z</dcterms:modified>
</cp:coreProperties>
</file>