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7439600" cy="212407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28" d="100"/>
          <a:sy n="28" d="100"/>
        </p:scale>
        <p:origin x="569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9950" y="3476208"/>
            <a:ext cx="28079700" cy="7394928"/>
          </a:xfrm>
        </p:spPr>
        <p:txBody>
          <a:bodyPr anchor="b"/>
          <a:lstStyle>
            <a:lvl1pPr algn="ctr">
              <a:defRPr sz="184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9950" y="11156312"/>
            <a:ext cx="28079700" cy="5128263"/>
          </a:xfrm>
        </p:spPr>
        <p:txBody>
          <a:bodyPr/>
          <a:lstStyle>
            <a:lvl1pPr marL="0" indent="0" algn="ctr">
              <a:buNone/>
              <a:defRPr sz="7370"/>
            </a:lvl1pPr>
            <a:lvl2pPr marL="1403970" indent="0" algn="ctr">
              <a:buNone/>
              <a:defRPr sz="6142"/>
            </a:lvl2pPr>
            <a:lvl3pPr marL="2807940" indent="0" algn="ctr">
              <a:buNone/>
              <a:defRPr sz="5527"/>
            </a:lvl3pPr>
            <a:lvl4pPr marL="4211909" indent="0" algn="ctr">
              <a:buNone/>
              <a:defRPr sz="4913"/>
            </a:lvl4pPr>
            <a:lvl5pPr marL="5615879" indent="0" algn="ctr">
              <a:buNone/>
              <a:defRPr sz="4913"/>
            </a:lvl5pPr>
            <a:lvl6pPr marL="7019849" indent="0" algn="ctr">
              <a:buNone/>
              <a:defRPr sz="4913"/>
            </a:lvl6pPr>
            <a:lvl7pPr marL="8423819" indent="0" algn="ctr">
              <a:buNone/>
              <a:defRPr sz="4913"/>
            </a:lvl7pPr>
            <a:lvl8pPr marL="9827788" indent="0" algn="ctr">
              <a:buNone/>
              <a:defRPr sz="4913"/>
            </a:lvl8pPr>
            <a:lvl9pPr marL="11231758" indent="0" algn="ctr">
              <a:buNone/>
              <a:defRPr sz="49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7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792714" y="1130873"/>
            <a:ext cx="8072914" cy="180005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3973" y="1130873"/>
            <a:ext cx="23750746" cy="180005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1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9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473" y="5295440"/>
            <a:ext cx="32291655" cy="8835560"/>
          </a:xfrm>
        </p:spPr>
        <p:txBody>
          <a:bodyPr anchor="b"/>
          <a:lstStyle>
            <a:lvl1pPr>
              <a:defRPr sz="184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4473" y="14214588"/>
            <a:ext cx="32291655" cy="4646413"/>
          </a:xfrm>
        </p:spPr>
        <p:txBody>
          <a:bodyPr/>
          <a:lstStyle>
            <a:lvl1pPr marL="0" indent="0">
              <a:buNone/>
              <a:defRPr sz="7370">
                <a:solidFill>
                  <a:schemeClr val="tx1">
                    <a:tint val="75000"/>
                  </a:schemeClr>
                </a:solidFill>
              </a:defRPr>
            </a:lvl1pPr>
            <a:lvl2pPr marL="1403970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2pPr>
            <a:lvl3pPr marL="2807940" indent="0">
              <a:buNone/>
              <a:defRPr sz="5527">
                <a:solidFill>
                  <a:schemeClr val="tx1">
                    <a:tint val="75000"/>
                  </a:schemeClr>
                </a:solidFill>
              </a:defRPr>
            </a:lvl3pPr>
            <a:lvl4pPr marL="421190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4pPr>
            <a:lvl5pPr marL="561587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5pPr>
            <a:lvl6pPr marL="701984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6pPr>
            <a:lvl7pPr marL="842381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7pPr>
            <a:lvl8pPr marL="982778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8pPr>
            <a:lvl9pPr marL="1123175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2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3973" y="5654366"/>
            <a:ext cx="15911830" cy="134770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53798" y="5654366"/>
            <a:ext cx="15911830" cy="134770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1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49" y="1130875"/>
            <a:ext cx="32291655" cy="410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851" y="5206935"/>
            <a:ext cx="15838704" cy="2551839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8851" y="7758774"/>
            <a:ext cx="15838704" cy="11411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53798" y="5206935"/>
            <a:ext cx="15916706" cy="2551839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53798" y="7758774"/>
            <a:ext cx="15916706" cy="11411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5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7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51" y="1416050"/>
            <a:ext cx="12075244" cy="4956175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16706" y="3058276"/>
            <a:ext cx="18953798" cy="15094700"/>
          </a:xfrm>
        </p:spPr>
        <p:txBody>
          <a:bodyPr/>
          <a:lstStyle>
            <a:lvl1pPr>
              <a:defRPr sz="9827"/>
            </a:lvl1pPr>
            <a:lvl2pPr>
              <a:defRPr sz="8598"/>
            </a:lvl2pPr>
            <a:lvl3pPr>
              <a:defRPr sz="7370"/>
            </a:lvl3pPr>
            <a:lvl4pPr>
              <a:defRPr sz="6142"/>
            </a:lvl4pPr>
            <a:lvl5pPr>
              <a:defRPr sz="6142"/>
            </a:lvl5pPr>
            <a:lvl6pPr>
              <a:defRPr sz="6142"/>
            </a:lvl6pPr>
            <a:lvl7pPr>
              <a:defRPr sz="6142"/>
            </a:lvl7pPr>
            <a:lvl8pPr>
              <a:defRPr sz="6142"/>
            </a:lvl8pPr>
            <a:lvl9pPr>
              <a:defRPr sz="614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8851" y="6372225"/>
            <a:ext cx="12075244" cy="11805335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5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51" y="1416050"/>
            <a:ext cx="12075244" cy="4956175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16706" y="3058276"/>
            <a:ext cx="18953798" cy="15094700"/>
          </a:xfrm>
        </p:spPr>
        <p:txBody>
          <a:bodyPr anchor="t"/>
          <a:lstStyle>
            <a:lvl1pPr marL="0" indent="0">
              <a:buNone/>
              <a:defRPr sz="9827"/>
            </a:lvl1pPr>
            <a:lvl2pPr marL="1403970" indent="0">
              <a:buNone/>
              <a:defRPr sz="8598"/>
            </a:lvl2pPr>
            <a:lvl3pPr marL="2807940" indent="0">
              <a:buNone/>
              <a:defRPr sz="7370"/>
            </a:lvl3pPr>
            <a:lvl4pPr marL="4211909" indent="0">
              <a:buNone/>
              <a:defRPr sz="6142"/>
            </a:lvl4pPr>
            <a:lvl5pPr marL="5615879" indent="0">
              <a:buNone/>
              <a:defRPr sz="6142"/>
            </a:lvl5pPr>
            <a:lvl6pPr marL="7019849" indent="0">
              <a:buNone/>
              <a:defRPr sz="6142"/>
            </a:lvl6pPr>
            <a:lvl7pPr marL="8423819" indent="0">
              <a:buNone/>
              <a:defRPr sz="6142"/>
            </a:lvl7pPr>
            <a:lvl8pPr marL="9827788" indent="0">
              <a:buNone/>
              <a:defRPr sz="6142"/>
            </a:lvl8pPr>
            <a:lvl9pPr marL="11231758" indent="0">
              <a:buNone/>
              <a:defRPr sz="614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8851" y="6372225"/>
            <a:ext cx="12075244" cy="11805335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5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3973" y="1130875"/>
            <a:ext cx="32291655" cy="410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3973" y="5654366"/>
            <a:ext cx="32291655" cy="13477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3973" y="19687030"/>
            <a:ext cx="8423910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4540A-75DF-42EE-8C6A-8B306A58844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01868" y="19687030"/>
            <a:ext cx="12635865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41718" y="19687030"/>
            <a:ext cx="8423910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2BA5A-DC33-4E4A-9087-7F533E04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4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07940" rtl="0" eaLnBrk="1" latinLnBrk="0" hangingPunct="1">
        <a:lnSpc>
          <a:spcPct val="90000"/>
        </a:lnSpc>
        <a:spcBef>
          <a:spcPct val="0"/>
        </a:spcBef>
        <a:buNone/>
        <a:defRPr sz="13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985" indent="-701985" algn="l" defTabSz="2807940" rtl="0" eaLnBrk="1" latinLnBrk="0" hangingPunct="1">
        <a:lnSpc>
          <a:spcPct val="90000"/>
        </a:lnSpc>
        <a:spcBef>
          <a:spcPts val="307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1pPr>
      <a:lvl2pPr marL="2105955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2pPr>
      <a:lvl3pPr marL="350992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631786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72183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912580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1052977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93374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2pPr>
      <a:lvl3pPr marL="280794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3pPr>
      <a:lvl4pPr marL="421190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561587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01984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842381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982778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23175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clpt.ir/" TargetMode="External"/><Relationship Id="rId7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2FB7A7-C923-F835-7B61-D92559E1E241}"/>
              </a:ext>
            </a:extLst>
          </p:cNvPr>
          <p:cNvSpPr txBox="1"/>
          <p:nvPr/>
        </p:nvSpPr>
        <p:spPr>
          <a:xfrm>
            <a:off x="7260609" y="3831726"/>
            <a:ext cx="29006816" cy="938719"/>
          </a:xfrm>
          <a:prstGeom prst="rect">
            <a:avLst/>
          </a:prstGeom>
          <a:noFill/>
          <a:effectLst>
            <a:glow rad="127000">
              <a:srgbClr val="FFFF00"/>
            </a:glow>
          </a:effectLst>
        </p:spPr>
        <p:txBody>
          <a:bodyPr wrap="square" lIns="91432" rIns="91432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en-US"/>
            </a:defPPr>
            <a:lvl1pPr algn="r" defTabSz="3082545" rtl="1" fontAlgn="auto">
              <a:spcBef>
                <a:spcPts val="0"/>
              </a:spcBef>
              <a:spcAft>
                <a:spcPts val="0"/>
              </a:spcAft>
              <a:defRPr sz="6000" b="1" spc="50">
                <a:ln w="11430"/>
                <a:solidFill>
                  <a:srgbClr val="C005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B Titr" pitchFamily="2" charset="-78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>
              <a:defRPr/>
            </a:pPr>
            <a:r>
              <a:rPr lang="fa-IR" sz="5500" dirty="0">
                <a:latin typeface="Times New Roman" pitchFamily="18" charset="0"/>
                <a:cs typeface="Times New Roman" pitchFamily="18" charset="0"/>
              </a:rPr>
              <a:t>عنوان مقاله</a:t>
            </a:r>
            <a:endParaRPr lang="en-US" sz="5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B1D8BB8A-2778-49F3-3F0C-1DC5C51D6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0950" y="5450668"/>
            <a:ext cx="95250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rIns="91432">
            <a:spAutoFit/>
          </a:bodyPr>
          <a:lstStyle>
            <a:lvl1pPr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a-IR" altLang="en-US" sz="3000" b="1" dirty="0">
                <a:latin typeface="Times New Roman" pitchFamily="18" charset="0"/>
                <a:cs typeface="Times New Roman" pitchFamily="18" charset="0"/>
              </a:rPr>
              <a:t>نام نویسنده</a:t>
            </a:r>
            <a:endParaRPr lang="en-US" altLang="en-US" sz="3000" b="1" dirty="0"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/>
            <a:r>
              <a:rPr lang="en-US" alt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1st Affiliation </a:t>
            </a:r>
            <a:r>
              <a:rPr lang="en-US" altLang="en-US" sz="3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(Author)</a:t>
            </a:r>
          </a:p>
          <a:p>
            <a:pPr lvl="0" algn="ctr" eaLnBrk="1" hangingPunct="1"/>
            <a:r>
              <a:rPr lang="fa-IR" altLang="en-US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نام نویسنده</a:t>
            </a:r>
            <a:endParaRPr lang="en-US" altLang="en-US" sz="3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/>
            <a:r>
              <a:rPr lang="en-US" altLang="en-US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2nd Affiliation </a:t>
            </a:r>
            <a:r>
              <a:rPr lang="en-US" altLang="en-US" sz="3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(Author)</a:t>
            </a:r>
            <a:endParaRPr lang="en-US" altLang="en-US" sz="3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/>
            <a:endParaRPr lang="en-US" altLang="en-US" sz="3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AB7EC44D-497E-2130-1BBD-313BCF4FB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9846" y="18423621"/>
            <a:ext cx="867554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rIns="91432">
            <a:spAutoFit/>
          </a:bodyPr>
          <a:lstStyle>
            <a:lvl1pPr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000" b="1" i="1" dirty="0">
                <a:latin typeface="Times New Roman" pitchFamily="18" charset="0"/>
                <a:cs typeface="Times New Roman" pitchFamily="18" charset="0"/>
              </a:rPr>
              <a:t>Key Words: </a:t>
            </a:r>
            <a:r>
              <a:rPr lang="en-US" altLang="en-US" sz="3000" i="1" dirty="0">
                <a:latin typeface="Times New Roman" pitchFamily="18" charset="0"/>
                <a:cs typeface="Times New Roman" pitchFamily="18" charset="0"/>
              </a:rPr>
              <a:t>key word1, key words2, …</a:t>
            </a:r>
            <a:endParaRPr lang="en-US" alt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15">
            <a:extLst>
              <a:ext uri="{FF2B5EF4-FFF2-40B4-BE49-F238E27FC236}">
                <a16:creationId xmlns:a16="http://schemas.microsoft.com/office/drawing/2014/main" id="{68532708-2C93-F057-5768-F5D5B58D868E}"/>
              </a:ext>
            </a:extLst>
          </p:cNvPr>
          <p:cNvSpPr/>
          <p:nvPr/>
        </p:nvSpPr>
        <p:spPr>
          <a:xfrm>
            <a:off x="1263650" y="3833056"/>
            <a:ext cx="5257845" cy="568431"/>
          </a:xfrm>
          <a:prstGeom prst="roundRect">
            <a:avLst>
              <a:gd name="adj" fmla="val 37500"/>
            </a:avLst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lvl="0" defTabSz="30797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500" b="1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Paper ID: </a:t>
            </a:r>
            <a:endParaRPr lang="en-US" altLang="en-US" sz="3500" b="1" dirty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21">
            <a:extLst>
              <a:ext uri="{FF2B5EF4-FFF2-40B4-BE49-F238E27FC236}">
                <a16:creationId xmlns:a16="http://schemas.microsoft.com/office/drawing/2014/main" id="{637C5377-943F-8F68-E1E7-B0A5660A7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4403" y="7851325"/>
            <a:ext cx="9525000" cy="12884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rIns="91432"/>
          <a:lstStyle>
            <a:lvl1pPr indent="4572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indent="0" eaLnBrk="1" hangingPunct="1">
              <a:defRPr/>
            </a:pPr>
            <a:r>
              <a:rPr lang="en-US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Abstract</a:t>
            </a:r>
          </a:p>
          <a:p>
            <a:pPr algn="just" rtl="1" eaLnBrk="1" hangingPunct="1"/>
            <a:r>
              <a:rPr lang="fa-IR" altLang="en-US" sz="2500" b="1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خلاصه مقاله حتما به زبان انگلیسی باشد</a:t>
            </a:r>
            <a:endParaRPr lang="en-US" altLang="en-US" sz="2500" b="1" dirty="0"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en-US" sz="2500" b="1" dirty="0">
                <a:latin typeface="Times New Roman" pitchFamily="18" charset="0"/>
                <a:cs typeface="Times New Roman" pitchFamily="18" charset="0"/>
              </a:rPr>
              <a:t>Tips for preparing your poster :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Abstract should be included on the “Sub-Title 1”.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References should be included on the last “Sub- Title.”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Font and size :</a:t>
            </a:r>
          </a:p>
          <a:p>
            <a:pPr lvl="2" algn="just" eaLnBrk="1" hangingPunct="1">
              <a:buFontTx/>
              <a:buChar char="-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Paper Title : “Times News Romance”, 60</a:t>
            </a:r>
          </a:p>
          <a:p>
            <a:pPr lvl="2" algn="just" eaLnBrk="1" hangingPunct="1">
              <a:buFontTx/>
              <a:buChar char="-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Sub-Title : “Time News Romance”, 35</a:t>
            </a:r>
          </a:p>
          <a:p>
            <a:pPr lvl="2" algn="just" eaLnBrk="1" hangingPunct="1">
              <a:buFontTx/>
              <a:buChar char="-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Main Text : “Time News Romance”, 25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Poster Dimensions: The dimensions of the poster are between </a:t>
            </a:r>
          </a:p>
          <a:p>
            <a:pPr marL="457200" lvl="1" indent="0" algn="just" eaLnBrk="1" hangingPunct="1"/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     104 × 59 (104 cm wide and 59 cm long) and horizontally.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The text distance from the edge of the paper should be 4 centimeters.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All Figures and Tables must have a Caption</a:t>
            </a:r>
            <a:endParaRPr lang="fa-IR" altLang="en-US" sz="25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Upload both pptx and pdf format.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Upload the file in your user account by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October 01, 2023</a:t>
            </a:r>
            <a:r>
              <a:rPr lang="fa-IR" altLang="en-US" sz="25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500" dirty="0">
              <a:latin typeface="Times New Roman" pitchFamily="18" charset="0"/>
              <a:cs typeface="Times New Roman" pitchFamily="18" charset="0"/>
            </a:endParaRPr>
          </a:p>
          <a:p>
            <a:pPr lvl="0" indent="0" eaLnBrk="1" hangingPunct="1">
              <a:defRPr/>
            </a:pPr>
            <a:endParaRPr lang="en-US" alt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599AC8C7-88D8-D371-A77F-5360AE07D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4364" y="5449781"/>
            <a:ext cx="12716586" cy="15286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rIns="91432"/>
          <a:lstStyle>
            <a:lvl1pPr indent="4572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indent="0" algn="r" rtl="1" eaLnBrk="1" hangingPunct="1">
              <a:defRPr/>
            </a:pPr>
            <a:r>
              <a:rPr lang="fa-IR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مقدمه</a:t>
            </a:r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r>
              <a:rPr lang="fa-IR" altLang="en-US" sz="2500" b="1" dirty="0">
                <a:latin typeface="Times New Roman" pitchFamily="18" charset="0"/>
                <a:cs typeface="Times New Roman" pitchFamily="18" charset="0"/>
              </a:rPr>
              <a:t>متن</a:t>
            </a:r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lvl="0" indent="0" algn="r" rtl="1" eaLnBrk="1" hangingPunct="1">
              <a:defRPr/>
            </a:pPr>
            <a:r>
              <a:rPr lang="fa-IR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مواد و روشها</a:t>
            </a:r>
            <a:endParaRPr lang="en-US" altLang="en-US" sz="35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1" eaLnBrk="1" hangingPunct="1"/>
            <a:r>
              <a:rPr lang="fa-IR" altLang="en-US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متن</a:t>
            </a:r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r" rtl="1" eaLnBrk="1" hangingPunct="1">
              <a:defRPr/>
            </a:pPr>
            <a:endParaRPr lang="en-US" altLang="en-US" sz="40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algn="r" rtl="1" eaLnBrk="1" hangingPunct="1">
              <a:defRPr/>
            </a:pPr>
            <a:r>
              <a:rPr lang="fa-IR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نتایج</a:t>
            </a:r>
            <a:endParaRPr lang="en-US" altLang="en-US" sz="35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1" eaLnBrk="1" hangingPunct="1"/>
            <a:r>
              <a:rPr lang="fa-IR" altLang="en-US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متن</a:t>
            </a:r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D6B6BF3C-D204-334C-A9D2-E00BE6579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3650" y="5329622"/>
            <a:ext cx="12528645" cy="15135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rIns="91432"/>
          <a:lstStyle>
            <a:lvl1pPr indent="4572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indent="0" algn="r" rtl="1" eaLnBrk="1" hangingPunct="1">
              <a:defRPr/>
            </a:pPr>
            <a:r>
              <a:rPr lang="fa-IR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ادامه نتایج</a:t>
            </a:r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r>
              <a:rPr lang="fa-IR" altLang="en-US" sz="2500" b="1" dirty="0">
                <a:latin typeface="Times New Roman" pitchFamily="18" charset="0"/>
                <a:cs typeface="Times New Roman" pitchFamily="18" charset="0"/>
              </a:rPr>
              <a:t>متن</a:t>
            </a:r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r" rtl="1" eaLnBrk="1" hangingPunct="1">
              <a:defRPr/>
            </a:pPr>
            <a:endParaRPr lang="en-US" altLang="en-US" sz="40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algn="r" rtl="1" eaLnBrk="1" hangingPunct="1">
              <a:defRPr/>
            </a:pPr>
            <a:r>
              <a:rPr lang="fa-IR" altLang="en-US" sz="35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بحث</a:t>
            </a:r>
            <a:endParaRPr lang="en-US" altLang="en-US" sz="35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1" eaLnBrk="1" hangingPunct="1"/>
            <a:r>
              <a:rPr lang="fa-IR" altLang="en-US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متن</a:t>
            </a:r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r" rtl="1" eaLnBrk="1" hangingPunct="1">
              <a:defRPr/>
            </a:pPr>
            <a:endParaRPr lang="en-US" altLang="en-US" sz="28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algn="r" rtl="1" eaLnBrk="1" hangingPunct="1">
              <a:defRPr/>
            </a:pPr>
            <a:endParaRPr lang="en-US" altLang="en-US" sz="28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algn="r" rtl="1" eaLnBrk="1" hangingPunct="1">
              <a:defRPr/>
            </a:pPr>
            <a:endParaRPr lang="en-US" altLang="en-US" sz="28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algn="r" rtl="1" eaLnBrk="1" hangingPunct="1">
              <a:defRPr/>
            </a:pPr>
            <a:r>
              <a:rPr lang="fa-IR" altLang="en-US" sz="28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نتیجه گیری</a:t>
            </a:r>
            <a:endParaRPr lang="en-US" altLang="en-US" sz="28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1" eaLnBrk="1" hangingPunct="1"/>
            <a:r>
              <a:rPr lang="fa-IR" alt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متن</a:t>
            </a:r>
            <a:endParaRPr lang="en-US" alt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 rtl="1" eaLnBrk="1" hangingPunct="1"/>
            <a:endParaRPr lang="en-US" altLang="en-US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 eaLnBrk="1" hangingPunct="1"/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91D5D5E-15D1-438B-F9CF-9ED62C985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" y="776048"/>
            <a:ext cx="4227286" cy="21700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DE4BFCB-89F9-0813-35EB-95383F769D6D}"/>
              </a:ext>
            </a:extLst>
          </p:cNvPr>
          <p:cNvSpPr txBox="1"/>
          <p:nvPr/>
        </p:nvSpPr>
        <p:spPr>
          <a:xfrm>
            <a:off x="16507234" y="118033"/>
            <a:ext cx="7057616" cy="3034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5-7 October 2023</a:t>
            </a:r>
          </a:p>
          <a:p>
            <a:pPr algn="ctr">
              <a:lnSpc>
                <a:spcPct val="150000"/>
              </a:lnSpc>
            </a:pPr>
            <a:r>
              <a:rPr lang="en-US" sz="4400" b="1" dirty="0"/>
              <a:t>Amol, Mazandaran, Iran</a:t>
            </a:r>
          </a:p>
          <a:p>
            <a:pPr algn="ctr">
              <a:lnSpc>
                <a:spcPct val="150000"/>
              </a:lnSpc>
            </a:pPr>
            <a:r>
              <a:rPr lang="en-US" sz="4400" b="1" dirty="0">
                <a:hlinkClick r:id="rId3"/>
              </a:rPr>
              <a:t>www.CLPT.IR</a:t>
            </a:r>
            <a:r>
              <a:rPr lang="en-US" sz="4400" b="1" dirty="0"/>
              <a:t> </a:t>
            </a:r>
            <a:endParaRPr lang="en-US" sz="4800" b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6211F10-1F83-6511-57D2-93A2233A02CA}"/>
              </a:ext>
            </a:extLst>
          </p:cNvPr>
          <p:cNvGrpSpPr/>
          <p:nvPr/>
        </p:nvGrpSpPr>
        <p:grpSpPr>
          <a:xfrm>
            <a:off x="22953132" y="253383"/>
            <a:ext cx="3480524" cy="2751110"/>
            <a:chOff x="22789356" y="253383"/>
            <a:chExt cx="3480524" cy="2751110"/>
          </a:xfrm>
        </p:grpSpPr>
        <p:graphicFrame>
          <p:nvGraphicFramePr>
            <p:cNvPr id="16" name="Object 15">
              <a:extLst>
                <a:ext uri="{FF2B5EF4-FFF2-40B4-BE49-F238E27FC236}">
                  <a16:creationId xmlns:a16="http://schemas.microsoft.com/office/drawing/2014/main" id="{21807270-0539-DE0A-7A5E-E5102C9896E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0915952"/>
                </p:ext>
              </p:extLst>
            </p:nvPr>
          </p:nvGraphicFramePr>
          <p:xfrm>
            <a:off x="23564850" y="253383"/>
            <a:ext cx="1929537" cy="19419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4445280" imgH="4473360" progId="">
                    <p:embed/>
                  </p:oleObj>
                </mc:Choice>
                <mc:Fallback>
                  <p:oleObj r:id="rId4" imgW="4445280" imgH="4473360" progId="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3564850" y="253383"/>
                          <a:ext cx="1929537" cy="19419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CEFABAB-05BF-ED02-2501-2558AE8514CC}"/>
                </a:ext>
              </a:extLst>
            </p:cNvPr>
            <p:cNvSpPr txBox="1"/>
            <p:nvPr/>
          </p:nvSpPr>
          <p:spPr>
            <a:xfrm>
              <a:off x="22789356" y="2296607"/>
              <a:ext cx="34805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>
                  <a:cs typeface="B Titr" panose="00000700000000000000" pitchFamily="2" charset="-78"/>
                </a:rPr>
                <a:t>دانشگاه علوم پزشکی و خدمات بهداشتی درمانی مازندران</a:t>
              </a:r>
              <a:endParaRPr lang="en-US" sz="2000" dirty="0">
                <a:cs typeface="B Titr" panose="00000700000000000000" pitchFamily="2" charset="-78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D3142D9-0696-31FC-34DA-F7D530142F8E}"/>
              </a:ext>
            </a:extLst>
          </p:cNvPr>
          <p:cNvGrpSpPr/>
          <p:nvPr/>
        </p:nvGrpSpPr>
        <p:grpSpPr>
          <a:xfrm>
            <a:off x="26799846" y="249998"/>
            <a:ext cx="3480524" cy="2772384"/>
            <a:chOff x="25708017" y="249998"/>
            <a:chExt cx="3480524" cy="2772384"/>
          </a:xfrm>
        </p:grpSpPr>
        <p:graphicFrame>
          <p:nvGraphicFramePr>
            <p:cNvPr id="18" name="Object 17">
              <a:extLst>
                <a:ext uri="{FF2B5EF4-FFF2-40B4-BE49-F238E27FC236}">
                  <a16:creationId xmlns:a16="http://schemas.microsoft.com/office/drawing/2014/main" id="{9C257BC9-AF45-09E7-722D-737DBCD275E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4666100"/>
                </p:ext>
              </p:extLst>
            </p:nvPr>
          </p:nvGraphicFramePr>
          <p:xfrm>
            <a:off x="26483510" y="249998"/>
            <a:ext cx="1929537" cy="1873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6" imgW="6095160" imgH="5917320" progId="">
                    <p:embed/>
                  </p:oleObj>
                </mc:Choice>
                <mc:Fallback>
                  <p:oleObj r:id="rId6" imgW="6095160" imgH="5917320" progId="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6483510" y="249998"/>
                          <a:ext cx="1929537" cy="18732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D337B27-527C-29F5-A8C4-46705DC381B5}"/>
                </a:ext>
              </a:extLst>
            </p:cNvPr>
            <p:cNvSpPr txBox="1"/>
            <p:nvPr/>
          </p:nvSpPr>
          <p:spPr>
            <a:xfrm>
              <a:off x="25708017" y="2314496"/>
              <a:ext cx="34805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>
                  <a:cs typeface="B Titr" panose="00000700000000000000" pitchFamily="2" charset="-78"/>
                </a:rPr>
                <a:t>وزارت علوم تحقیفات و فناوری</a:t>
              </a:r>
            </a:p>
            <a:p>
              <a:pPr algn="ctr"/>
              <a:r>
                <a:rPr lang="fa-IR" sz="2000" dirty="0">
                  <a:cs typeface="B Titr" panose="00000700000000000000" pitchFamily="2" charset="-78"/>
                </a:rPr>
                <a:t>دانشگاه شمال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94001DD-072E-8E6A-FC54-289EC614A4D1}"/>
              </a:ext>
            </a:extLst>
          </p:cNvPr>
          <p:cNvGrpSpPr/>
          <p:nvPr/>
        </p:nvGrpSpPr>
        <p:grpSpPr>
          <a:xfrm>
            <a:off x="30166641" y="-64187"/>
            <a:ext cx="3480524" cy="3004427"/>
            <a:chOff x="28174065" y="-64187"/>
            <a:chExt cx="3480524" cy="3004427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D3C5D43-F22E-9038-3142-9CCC177A5AC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42889" y="-64187"/>
              <a:ext cx="2942876" cy="2942876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7A14621-C408-A2EF-0D08-D5387B465A37}"/>
                </a:ext>
              </a:extLst>
            </p:cNvPr>
            <p:cNvSpPr txBox="1"/>
            <p:nvPr/>
          </p:nvSpPr>
          <p:spPr>
            <a:xfrm>
              <a:off x="28174065" y="2540130"/>
              <a:ext cx="34805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>
                  <a:cs typeface="B Titr" panose="00000700000000000000" pitchFamily="2" charset="-78"/>
                </a:rPr>
                <a:t>پژوهشکده شمال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FB01F80-DD5A-C5AE-7793-FAB77B7AE85E}"/>
              </a:ext>
            </a:extLst>
          </p:cNvPr>
          <p:cNvGrpSpPr/>
          <p:nvPr/>
        </p:nvGrpSpPr>
        <p:grpSpPr>
          <a:xfrm>
            <a:off x="33486822" y="222701"/>
            <a:ext cx="3022714" cy="2816711"/>
            <a:chOff x="31043866" y="222701"/>
            <a:chExt cx="3022714" cy="2816711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6FD31AEE-1DEF-D675-C18E-9843B18BE13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768" y="222701"/>
              <a:ext cx="1962909" cy="2072263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421FDD2-0C83-D9DB-0456-7A3BD159846B}"/>
                </a:ext>
              </a:extLst>
            </p:cNvPr>
            <p:cNvSpPr txBox="1"/>
            <p:nvPr/>
          </p:nvSpPr>
          <p:spPr>
            <a:xfrm>
              <a:off x="31043866" y="2331526"/>
              <a:ext cx="3022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>
                  <a:cs typeface="B Titr" panose="00000700000000000000" pitchFamily="2" charset="-78"/>
                </a:rPr>
                <a:t>انجمن علمی هماتولوژی آنکولوژی ایران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C549945A-4FAD-9969-D56A-ECC8A9AF4C72}"/>
              </a:ext>
            </a:extLst>
          </p:cNvPr>
          <p:cNvSpPr txBox="1"/>
          <p:nvPr/>
        </p:nvSpPr>
        <p:spPr>
          <a:xfrm>
            <a:off x="4640239" y="1783520"/>
            <a:ext cx="125286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3600" b="1" baseline="30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International congress on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approaches of life style, prevention and treatment of cancer</a:t>
            </a:r>
            <a:r>
              <a:rPr lang="en-US" sz="3600" b="1" dirty="0">
                <a:solidFill>
                  <a:srgbClr val="C00000"/>
                </a:solidFill>
                <a:effectLst/>
                <a:latin typeface="B Nazanin" panose="00000400000000000000" pitchFamily="2" charset="-78"/>
                <a:ea typeface="Calibri" panose="020F0502020204030204" pitchFamily="34" charset="0"/>
              </a:rPr>
              <a:t> </a:t>
            </a:r>
            <a:endParaRPr lang="en-US" sz="3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283B7D-47F8-8AC6-FA6D-7BB2E3C93E43}"/>
              </a:ext>
            </a:extLst>
          </p:cNvPr>
          <p:cNvSpPr txBox="1"/>
          <p:nvPr/>
        </p:nvSpPr>
        <p:spPr>
          <a:xfrm>
            <a:off x="4640239" y="263982"/>
            <a:ext cx="12633808" cy="1451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spcAft>
                <a:spcPts val="1000"/>
              </a:spcAft>
            </a:pPr>
            <a:r>
              <a:rPr lang="fa-IR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اولین کنگره بین المللی</a:t>
            </a:r>
          </a:p>
          <a:p>
            <a:pPr algn="ctr" rtl="1">
              <a:spcAft>
                <a:spcPts val="1000"/>
              </a:spcAft>
            </a:pPr>
            <a:r>
              <a:rPr lang="fa-IR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رویکردهای نوین سبک زندگی، پیشگیری و درمان سرطان 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F2522EF-6E89-4780-1398-2E7FF29CD732}"/>
              </a:ext>
            </a:extLst>
          </p:cNvPr>
          <p:cNvCxnSpPr/>
          <p:nvPr/>
        </p:nvCxnSpPr>
        <p:spPr>
          <a:xfrm>
            <a:off x="5773003" y="1715661"/>
            <a:ext cx="0" cy="31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677FF77-3F5A-5DC4-0E73-1ADE5F4C94C9}"/>
              </a:ext>
            </a:extLst>
          </p:cNvPr>
          <p:cNvCxnSpPr>
            <a:cxnSpLocks/>
          </p:cNvCxnSpPr>
          <p:nvPr/>
        </p:nvCxnSpPr>
        <p:spPr>
          <a:xfrm>
            <a:off x="5246205" y="1814772"/>
            <a:ext cx="11478540" cy="12909"/>
          </a:xfrm>
          <a:prstGeom prst="line">
            <a:avLst/>
          </a:prstGeom>
          <a:ln w="57150">
            <a:prstDash val="soli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1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243</Words>
  <Application>Microsoft Office PowerPoint</Application>
  <PresentationFormat>Custom</PresentationFormat>
  <Paragraphs>97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Asghar Ahmadi</dc:creator>
  <cp:lastModifiedBy>Ali Asghar Ahmadi</cp:lastModifiedBy>
  <cp:revision>8</cp:revision>
  <dcterms:created xsi:type="dcterms:W3CDTF">2023-09-13T10:07:34Z</dcterms:created>
  <dcterms:modified xsi:type="dcterms:W3CDTF">2023-09-25T22:53:50Z</dcterms:modified>
</cp:coreProperties>
</file>